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0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1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3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4566" cy="4525963"/>
          </a:xfrm>
        </p:spPr>
        <p:txBody>
          <a:bodyPr/>
          <a:lstStyle/>
          <a:p>
            <a:r>
              <a:rPr lang="en-US" dirty="0" smtClean="0"/>
              <a:t>Large number of contributors</a:t>
            </a:r>
          </a:p>
          <a:p>
            <a:r>
              <a:rPr lang="en-US" dirty="0"/>
              <a:t>D</a:t>
            </a:r>
            <a:r>
              <a:rPr lang="en-US" dirty="0" smtClean="0"/>
              <a:t>ocumentation</a:t>
            </a:r>
          </a:p>
          <a:p>
            <a:r>
              <a:rPr lang="en-US" dirty="0" smtClean="0"/>
              <a:t>Can be integrated with existing native code</a:t>
            </a:r>
          </a:p>
          <a:p>
            <a:r>
              <a:rPr lang="en-US" dirty="0" err="1" smtClean="0"/>
              <a:t>Redux</a:t>
            </a:r>
            <a:endParaRPr lang="en-US" dirty="0" smtClean="0"/>
          </a:p>
          <a:p>
            <a:r>
              <a:rPr lang="en-US" dirty="0" smtClean="0"/>
              <a:t>Easy to get going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44166" y="1752600"/>
            <a:ext cx="39345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Apps do not have a ‘native feel’</a:t>
            </a:r>
          </a:p>
          <a:p>
            <a:r>
              <a:rPr lang="en-US" dirty="0" smtClean="0"/>
              <a:t>Users may notice transitions between native and react-native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6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3935" cy="4525963"/>
          </a:xfrm>
        </p:spPr>
        <p:txBody>
          <a:bodyPr/>
          <a:lstStyle/>
          <a:p>
            <a:r>
              <a:rPr lang="en-US" dirty="0" smtClean="0"/>
              <a:t>App has a ‘native feel’ </a:t>
            </a:r>
            <a:endParaRPr lang="en-US" dirty="0"/>
          </a:p>
          <a:p>
            <a:r>
              <a:rPr lang="en-US" dirty="0" smtClean="0"/>
              <a:t>Smooth transitions between native and react-native code</a:t>
            </a:r>
          </a:p>
          <a:p>
            <a:r>
              <a:rPr lang="en-US" dirty="0" err="1" smtClean="0"/>
              <a:t>AirBnb</a:t>
            </a:r>
            <a:r>
              <a:rPr lang="en-US" dirty="0" smtClean="0"/>
              <a:t> developed specifically for hybrid apps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3102" y="1599502"/>
            <a:ext cx="40436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Lack of contributors (2 people)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AirBnB</a:t>
            </a:r>
            <a:r>
              <a:rPr lang="en-US" dirty="0" smtClean="0"/>
              <a:t> are currently not prioritizing</a:t>
            </a:r>
          </a:p>
          <a:p>
            <a:r>
              <a:rPr lang="en-US" dirty="0" smtClean="0"/>
              <a:t>Poor documentation</a:t>
            </a:r>
          </a:p>
          <a:p>
            <a:r>
              <a:rPr lang="en-US" dirty="0" smtClean="0"/>
              <a:t>Poor support for issues</a:t>
            </a:r>
          </a:p>
          <a:p>
            <a:r>
              <a:rPr lang="en-US" dirty="0" err="1" smtClean="0"/>
              <a:t>TabBar</a:t>
            </a:r>
            <a:endParaRPr lang="en-US" dirty="0" smtClean="0"/>
          </a:p>
          <a:p>
            <a:r>
              <a:rPr lang="en-US" dirty="0" smtClean="0"/>
              <a:t>Different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4348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Native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native feel than react navigation</a:t>
            </a:r>
          </a:p>
          <a:p>
            <a:r>
              <a:rPr lang="en-US" dirty="0" smtClean="0"/>
              <a:t>Good number of </a:t>
            </a:r>
            <a:r>
              <a:rPr lang="en-US" dirty="0" err="1" smtClean="0"/>
              <a:t>contirbutors</a:t>
            </a:r>
            <a:r>
              <a:rPr lang="en-US" dirty="0" smtClean="0"/>
              <a:t> (growing)</a:t>
            </a:r>
          </a:p>
          <a:p>
            <a:r>
              <a:rPr lang="en-US" dirty="0" smtClean="0"/>
              <a:t>Good documentation</a:t>
            </a:r>
          </a:p>
          <a:p>
            <a:r>
              <a:rPr lang="en-US" dirty="0" smtClean="0"/>
              <a:t>Different </a:t>
            </a:r>
            <a:r>
              <a:rPr lang="en-US" smtClean="0"/>
              <a:t>code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5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0828"/>
            <a:ext cx="8229600" cy="5323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Native navigation </a:t>
            </a:r>
            <a:br>
              <a:rPr lang="en-US" dirty="0" smtClean="0"/>
            </a:br>
            <a:r>
              <a:rPr lang="en-US" dirty="0" err="1" smtClean="0"/>
              <a:t>AirBnB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android_native_navig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001" y="1600200"/>
            <a:ext cx="3154363" cy="4525963"/>
          </a:xfrm>
        </p:spPr>
      </p:pic>
      <p:pic>
        <p:nvPicPr>
          <p:cNvPr id="5" name="ios_native_navig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51244" y="1110697"/>
            <a:ext cx="291734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5734"/>
          </a:xfrm>
        </p:spPr>
        <p:txBody>
          <a:bodyPr/>
          <a:lstStyle/>
          <a:p>
            <a:r>
              <a:rPr lang="en-US" dirty="0" smtClean="0"/>
              <a:t>React Native Navigation </a:t>
            </a:r>
            <a:endParaRPr lang="en-US" dirty="0"/>
          </a:p>
        </p:txBody>
      </p:sp>
      <p:pic>
        <p:nvPicPr>
          <p:cNvPr id="4" name="android_react_native_navig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009" y="1111303"/>
            <a:ext cx="3707710" cy="5349802"/>
          </a:xfrm>
          <a:prstGeom prst="rect">
            <a:avLst/>
          </a:prstGeom>
        </p:spPr>
      </p:pic>
      <p:pic>
        <p:nvPicPr>
          <p:cNvPr id="5" name="ios_react_native_navig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9713" y="1375899"/>
            <a:ext cx="2782572" cy="49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112</Words>
  <Application>Microsoft Macintosh PowerPoint</Application>
  <PresentationFormat>On-screen Show (4:3)</PresentationFormat>
  <Paragraphs>26</Paragraphs>
  <Slides>6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Navigation</vt:lpstr>
      <vt:lpstr>React Navigation</vt:lpstr>
      <vt:lpstr>Native Navigation</vt:lpstr>
      <vt:lpstr>React Native Navigation</vt:lpstr>
      <vt:lpstr>Native navigation  AirBnB Demo</vt:lpstr>
      <vt:lpstr>React Native Navigation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</dc:creator>
  <cp:lastModifiedBy>Aravind</cp:lastModifiedBy>
  <cp:revision>3</cp:revision>
  <dcterms:created xsi:type="dcterms:W3CDTF">2017-07-03T14:56:32Z</dcterms:created>
  <dcterms:modified xsi:type="dcterms:W3CDTF">2017-07-03T15:09:19Z</dcterms:modified>
</cp:coreProperties>
</file>